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d1ba71c79bd0575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d1ba71c79bd0575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6d1ba71c79bd0575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6d1ba71c79bd0575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d1ba71c79bd057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d1ba71c79bd057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d1ba71c79bd057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d1ba71c79bd057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d1ba71c79bd0575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d1ba71c79bd0575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7319fb8b9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7319fb8b9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d1ba71c79bd057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d1ba71c79bd057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d1ba71c79bd0575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d1ba71c79bd0575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7320e88b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7320e88b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320e88b7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7320e88b7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rive.google.com/file/d/10UL0bclxHEUaacjwU5bjsOpYW0ett3tH/vie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of Us is a Character in the Stories Told Around the Dinner Table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Power and Value of </a:t>
            </a:r>
            <a:r>
              <a:rPr lang="en"/>
              <a:t>Storytelling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What?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</a:t>
            </a:r>
            <a:r>
              <a:rPr lang="en"/>
              <a:t>that there are always stories are being told!!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Drivers Ed teacher: relayed a story told to him on a morning drive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School trip - “my kid told me how much fun they had getting to know you outside of school”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Swim Meet - “We were talking about you the other day and how much we loved seeing you at our swim meet!”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11700" y="445025"/>
            <a:ext cx="8520600" cy="132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of us is a character told in the stories around the dinner table!</a:t>
            </a:r>
            <a:endParaRPr/>
          </a:p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>
            <a:off x="311700" y="1769825"/>
            <a:ext cx="8520600" cy="27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100"/>
              <a:t>Email from a teacher 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story?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/>
              <a:t>A story is a narrative about people and events, or an account of people or events, imagined or real. </a:t>
            </a:r>
            <a:r>
              <a:rPr lang="en" sz="4400"/>
              <a:t>(Vocabulary.com)</a:t>
            </a:r>
            <a:endParaRPr sz="4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8000"/>
              <a:t>Most storytellers have a purpose behind telling a story - to entertain, to prove a point, to retell an event they experienced or witnessed, etc.</a:t>
            </a:r>
            <a:endParaRPr sz="8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000"/>
              <a:t>All stories are told through the perspective and bias of the narrator</a:t>
            </a:r>
            <a:endParaRPr sz="8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Stories told about your school matter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Appointed principal at </a:t>
            </a:r>
            <a:r>
              <a:rPr lang="en" sz="2000"/>
              <a:t>Lone Peak High School in the spring of 2021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An interesting thing happened when I would meet people.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00" y="445025"/>
            <a:ext cx="8520600" cy="96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are you and your staff members portrayed in the stories your students tell about your school?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1742375"/>
            <a:ext cx="8520600" cy="282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I am the father of five children 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/>
              <a:t>I have heard many stories told around our </a:t>
            </a:r>
            <a:r>
              <a:rPr lang="en" sz="2300"/>
              <a:t>dinner table (or, in the car, or on a walk, or while playing board games, etc.)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feeling created through interaction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/>
              <a:t>Nearly every story told about you or your school comes down to a feeling an individual is left with.</a:t>
            </a:r>
            <a:endParaRPr b="1"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135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cannot control the stories people tell, BUT you can influence the feeling that people are left with as they interact with you.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2033900"/>
            <a:ext cx="8520600" cy="25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Be kind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Be fair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Be active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Be honest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Show grace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Engage in storytelling - where is your voice in this?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started to weekly </a:t>
            </a:r>
            <a:r>
              <a:rPr lang="en"/>
              <a:t>video messages - Admin messages - and we rotate through our admin team.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It doesn't have to be this same format. You can do this through a social media presence, a Canvas announcement, etc.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Storytelling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started a podcast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“The Lone Peak ToddCast”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“To connect the school with the home and the community, and to insert our own voice into the story being told about Lone Peak.”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Storytelling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1" title="Todd April FINAL+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200" y="142225"/>
            <a:ext cx="8493802" cy="477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721503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